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6464B-A53C-41B7-B851-FB77EB7F3B31}" v="108" dt="2020-09-16T17:46:55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87" d="100"/>
          <a:sy n="87" d="100"/>
        </p:scale>
        <p:origin x="57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6T17:22:08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8263 0 0,'0'0'176'0'0,"0"0"40"0"0,0 0 8 0 0,0 0 16 0 0,13 4-240 0 0,0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6T17:22:1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1839 0 0,'0'0'80'0'0,"0"0"16"0"0,0 0-96 0 0,1-13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6T17:22:3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376 175 5903 0 0,'-13'3'112'0'0,"1"0"-1"0"0,-1 0 1 0 0,1 2-1 0 0,-1-1 1 0 0,1 2-1 0 0,1-1 1 0 0,-1 2-1 0 0,-13 8 0 0 0,0 4 135 0 0,1 0-1 0 0,-30 31 0 0 0,41-36-129 0 0,0 2 0 0 0,1 0-1 0 0,0 0 1 0 0,1 1 0 0 0,1 1 0 0 0,1 0-1 0 0,1 0 1 0 0,0 0 0 0 0,-8 29-1 0 0,5 0 909 0 0,1-1 0 0 0,-6 89 0 0 0,15-103-770 0 0,2 1 0 0 0,0 0-1 0 0,3-1 1 0 0,0 0 0 0 0,2 1 0 0 0,2-2-1 0 0,1 1 1 0 0,1-1 0 0 0,1-1-1 0 0,2 0 1 0 0,2 0 0 0 0,0-2 0 0 0,20 28-1 0 0,-13-26 115 0 0,2-1-1 0 0,1-2 1 0 0,1 0-1 0 0,1-2 1 0 0,1 0-1 0 0,1-2 1 0 0,1-2-1 0 0,2 0 1 0 0,0-3-1 0 0,49 23 1 0 0,-47-28-17 0 0,0-2 0 0 0,0-1 1 0 0,1-2-1 0 0,0-1 0 0 0,1-1 0 0 0,36 0 1 0 0,-29-5-166 0 0,0-2 0 0 0,1-2 0 0 0,-1-2 0 0 0,69-16 0 0 0,-87 14-139 0 0,1-1-1 0 0,-2-1 1 0 0,1-1 0 0 0,-1-1-1 0 0,-1-1 1 0 0,39-27 0 0 0,-44 25 5 0 0,-1 0 1 0 0,-1-1-1 0 0,0 0 1 0 0,0-2 0 0 0,-2 0-1 0 0,0 0 1 0 0,-1-1 0 0 0,14-27-1 0 0,-10 10-13 0 0,-1 0-1 0 0,-2-2 0 0 0,-2 0 1 0 0,14-66-1 0 0,-15 38 15 0 0,-3 0 1 0 0,0-66-1 0 0,-8 103-72 0 0,0-1 1 0 0,-2 1-1 0 0,-1 0 0 0 0,-2 0 1 0 0,0 0-1 0 0,-2 1 0 0 0,-1-1 1 0 0,-1 1-1 0 0,-1 1 0 0 0,-2 0 1 0 0,0 1-1 0 0,-2 0 0 0 0,0 0 1 0 0,-24-27-1 0 0,12 21-43 0 0,-1 1 0 0 0,-2 1 0 0 0,0 2 0 0 0,-2 1-1 0 0,-1 1 1 0 0,-2 2 0 0 0,0 2 0 0 0,-1 0 0 0 0,-61-25 0 0 0,72 38 2 0 0,1 1 1 0 0,-2 0-1 0 0,1 2 1 0 0,-1 1-1 0 0,1 1 1 0 0,-1 1-1 0 0,0 1 1 0 0,0 1-1 0 0,0 2 0 0 0,0 0 1 0 0,0 2-1 0 0,1 0 1 0 0,0 2-1 0 0,0 0 1 0 0,0 2-1 0 0,1 1 1 0 0,0 1-1 0 0,0 0 1 0 0,-38 26-1 0 0,21-9-46 0 0,2 3 0 0 0,0 1 1 0 0,2 2-1 0 0,-38 45 0 0 0,68-73 34 0 0,1 1 0 0 0,0-1 0 0 0,1 1 0 0 0,-1 0 0 0 0,1 1 0 0 0,1-1 0 0 0,-1 1 0 0 0,1 0 0 0 0,0 0 0 0 0,0 0 0 0 0,-2 10 0 0 0,5-16-4925 0 0,0-1-1681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6T17:22:54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2034 1839 0 0,'3'-2'440'0'0,"4"-6"1547"0"0,23-20 6767 0 0,-16 15-8053 0 0,1-1-1 0 0,17-24 1 0 0,147-232-3380 0 0,-108 158 2689 0 0,269-389 2895 0 0,-144 230-1537 0 0,118-156 161 0 0,-251 346-1250 0 0,-9 11-1598 0 0,110-112-1 0 0,-146 165 280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6T17:22:5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1 449 6935 0 0,'0'0'158'0'0,"0"0"22"0"0,0 0 10 0 0,0 0 45 0 0,0 0 177 0 0,12-6 1040 0 0,34-8 41 0 0,-28 9-855 0 0,0 0 0 0 0,0-2 0 0 0,26-12 0 0 0,186-125 54 0 0,-131 79 32 0 0,-37 24-455 0 0,89-52 1053 0 0,-134 84-1217 0 0,-1 2 1 0 0,1 0-1 0 0,1 1 0 0 0,0 0 0 0 0,-1 2 0 0 0,1 0 0 0 0,27-2 0 0 0,-40 5-152 0 0,-1 1 0 0 0,1 0 1 0 0,-1 1-1 0 0,1-1 0 0 0,-1 1 0 0 0,1 0 0 0 0,-1 0 0 0 0,1 0 0 0 0,-1 1 0 0 0,0-1 1 0 0,1 1-1 0 0,-1 0 0 0 0,0 0 0 0 0,0 1 0 0 0,6 4 0 0 0,-5-3-25 0 0,-1 1 0 0 0,0-1 0 0 0,0 1 0 0 0,-1 0-1 0 0,1-1 1 0 0,-1 2 0 0 0,0-1 0 0 0,-1 0 0 0 0,1 0 0 0 0,-1 1-1 0 0,3 11 1 0 0,-1 1 85 0 0,-1 1 1 0 0,0 1-1 0 0,-2-1 0 0 0,0 31 0 0 0,-12 77 712 0 0,11-127-724 0 0,-68 370 1226 0 0,55-312-1510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6T17:23:24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 60 2591 0 0,'0'0'107'0'0,"0"0"-23"0"0,-7-2 316 0 0,-8-3 1025 0 0,-11-15-2291 0 0,20 15 931 0 0,0 0 0 0 0,-14-8 0 0 0,18 11 84 0 0,-1 1 1 0 0,0 0-1 0 0,0 0 1 0 0,1 0-1 0 0,-1 0 0 0 0,0 0 1 0 0,0 1-1 0 0,0-1 1 0 0,0 1-1 0 0,0 0 0 0 0,-6 0 1 0 0,-9 3 198 0 0,0 0-1 0 0,0 1 1 0 0,0 1 0 0 0,1 1 0 0 0,0 1-1 0 0,-18 9 1 0 0,-95 58 2003 0 0,125-71-2346 0 0,-15 11 150 0 0,0 0 0 0 0,2 2 0 0 0,-1 0-1 0 0,2 1 1 0 0,0 1 0 0 0,1 1 0 0 0,1 0-1 0 0,1 1 1 0 0,0 0 0 0 0,2 2 0 0 0,0-1 0 0 0,-15 43-1 0 0,15-31 66 0 0,2-1 0 0 0,2 1 0 0 0,1 1 0 0 0,1 0 0 0 0,2 0 0 0 0,1 0 0 0 0,2 0 0 0 0,5 57 0 0 0,-2-73-226 0 0,1-1 1 0 0,1 0-1 0 0,1 0 0 0 0,0 0 0 0 0,1 0 0 0 0,1-1 1 0 0,0 0-1 0 0,2 0 0 0 0,0-1 0 0 0,0 0 0 0 0,18 21 1 0 0,-6-13 17 0 0,0-1 1 0 0,2-1 0 0 0,0-1 0 0 0,1-1 0 0 0,48 28 0 0 0,-32-23 52 0 0,2-1-1 0 0,0-3 1 0 0,1-1-1 0 0,72 19 1 0 0,-90-31 209 0 0,0-2 0 0 0,0-1 1 0 0,1-1-1 0 0,0-1 0 0 0,0-1 0 0 0,-1-1 1 0 0,1-2-1 0 0,0 0 0 0 0,48-12 1 0 0,-45 5 58 0 0,-1-1 0 0 0,0-2 0 0 0,-1 0 1 0 0,-1-2-1 0 0,0-1 0 0 0,0-1 0 0 0,-2-1 1 0 0,45-41-1 0 0,-26 16-282 0 0,-2-2 0 0 0,-2-2 0 0 0,49-74 1 0 0,-69 91 65 0 0,-1-1 1 0 0,-1 0 0 0 0,-2-1 0 0 0,-1-1 0 0 0,-2 0-1 0 0,10-36 1 0 0,-18 52-50 0 0,-1 0 0 0 0,-1 0 0 0 0,0 1 1 0 0,-1-1-1 0 0,0-1 0 0 0,-2 1 0 0 0,0 0 0 0 0,0 0 0 0 0,-2 1 0 0 0,0-1 1 0 0,0 0-1 0 0,-2 1 0 0 0,0-1 0 0 0,-1 2 0 0 0,-9-19 0 0 0,4 15-53 0 0,-1 0 0 0 0,-1 0 0 0 0,-1 1 0 0 0,-1 1 0 0 0,0 0 0 0 0,-1 1 0 0 0,0 1 0 0 0,-1 1 0 0 0,-1 0 0 0 0,0 1 0 0 0,-25-13 0 0 0,4 7-46 0 0,0 1 0 0 0,-1 2 0 0 0,0 1 0 0 0,-77-14 0 0 0,43 17-460 0 0,0 4 1 0 0,0 3-1 0 0,-134 9 0 0 0,10 17-1760 0 0,129-10 968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6T17:23:2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5903 0 0,'143'89'522'0'0,"67"39"-297"0"0,583 300 5868 0 0,-502-288-4112 0 0,-19-10-594 0 0,-230-108-1219 0 0,258 130 860 0 0,6-17-1801 0 0,-272-121 350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6T17:23:30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1338 1375 0 0,'3'-16'128'0'0,"-1"10"1513"0"0,-1 1 0 0 0,1-1 0 0 0,4-8 0 0 0,3-10 3789 0 0,-6 7-5002 0 0,-5-44 139 0 0,-10-29-961 0 0,-4-34 591 0 0,15 82-1 0 0,-38-470 48 0 0,28 450 560 0 0,-2 2 0 0 0,-3-1 0 0 0,-25-61 0 0 0,36 108-692 0 0,1 5-193 0 0,1 0-1 0 0,0 0 1 0 0,0 0 0 0 0,1 0-1 0 0,0-1 1 0 0,0-9 0 0 0,2 18 46 0 0,0 0 0 0 0,0-1 0 0 0,0 1 0 0 0,0 0 0 0 0,1 0 0 0 0,-1 0 0 0 0,1 0 0 0 0,-1 0 0 0 0,0 0 0 0 0,1 0 0 0 0,0 0 0 0 0,-1 0 0 0 0,1 0 0 0 0,0 0 0 0 0,-1 0 0 0 0,1 0 0 0 0,0 0 0 0 0,0 1 0 0 0,0-1 0 0 0,0 0 0 0 0,0 1 0 0 0,0-1 0 0 0,0 0 0 0 0,0 1 0 0 0,0-1 0 0 0,0 1 0 0 0,0 0 0 0 0,0-1 0 0 0,0 1 0 0 0,0 0 0 0 0,0 0 0 0 0,2-1 0 0 0,4 0 82 0 0,1 1 0 0 0,-1-1 1 0 0,14 2-1 0 0,-17 0-48 0 0,66 6 1432 0 0,116 29-1 0 0,-114-20-919 0 0,356 56 933 0 0,-356-67-1222 0 0,0-3-1 0 0,115-12 0 0 0,-116 1-675 0 0,-40 4-60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7A5B1-E008-4B91-8E55-70EC2764B82C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24957-530A-4D04-AEAD-8E24143AF46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528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C0B42-88A9-4824-B07F-71CD3798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EF2BD1-18BF-4E07-837D-E2429C940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11C2EA-F7A3-4CE6-8974-C447DB05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91D185-59CB-4671-8E8F-BA444C2B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0B6931-06AF-467E-924D-16644FDE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3185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E9110-C704-4964-AF33-CBB6C50F7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045A98-ECBA-42EC-A273-85CDA6DE0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0AC933-02C2-4DF4-8B57-110EDCD3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D44528-6126-4FF6-A26E-43EED8AE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616A29-A681-42E0-BA59-73E64C07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0913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986C7AD-50EB-44E4-A940-B4472DC73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5373DA-2E6E-42AB-9BCA-4B192ED66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B37411-3506-4E0D-92F3-91065297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316DA-7C88-4957-B820-8BEB6673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C5A338-9CE5-45DE-86CC-70C53BC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612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41DE8-6C06-4ABA-B980-9376A9DB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93A340-BAF0-4D30-AE27-8CAF31F6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44931C-0859-4D8D-AC6E-A86BA987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F56520-810D-4D1A-B093-F1BCF02D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4DFE88-0A96-41D3-9376-4F535A5A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899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67ACF-DD31-4D6F-AC41-842194E8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451378-4C5D-4580-9580-AA05459BF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72B391-B2F6-41C1-B7E3-3E2FD4B9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D1351E-8B04-4321-8062-FADE0BAD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4BF6F3-98A5-4693-AB33-B155A19D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535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A25BC-155A-4189-A061-06BA92FF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53BC97-E69C-463D-8D11-1BD161053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8C8528B-EA38-4104-B252-04F799B38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1EA05D-64AD-44ED-8387-BADDDA72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62147C-5B94-4D6A-A38D-AD0AF02FB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99DB4A-69C3-4631-B670-6D8C50D9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6401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88440-726E-4E96-BF70-8858D47E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7757B6-9A1A-45AE-BCD2-A2A88257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1678F9-0BF5-4A7D-8430-6ECAA5C08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0E055C6-91AB-4E60-B4B4-885C8EBC5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87DF2A-544B-486C-8360-B771942C3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755E16-AB30-4122-80E7-EB66D383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09FC48A-F060-43A1-8DA2-00ADA6BC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93FC98D-49D0-43B8-B11B-1F87258F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2230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AABB92-C9EC-4E1A-9482-F36A35C7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1B11D05-029A-46C6-9C9C-D4FBF732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846A9-6AFE-40C0-964E-CB8011C1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0EC63B-BBCA-475B-80B6-DEF9A818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4534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4B52F6-7F7B-4598-BE6D-17C99A9EE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EFB6BCE-BDF1-4FB8-8D27-637FC74B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E03C11-EF0B-4C75-85DE-13626F33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883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F61BA-8EA9-45C8-950A-82D41C7D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83B7B1-1A18-4DCC-8BBE-4C6FDADF0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6FA5E3-3313-49E2-A850-64FE237B5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1AB409-800A-4F82-A04A-609F13BC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CEBA7E-002C-47D7-A585-4652D317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C83992-AF6E-4C52-B534-A4D70259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67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C7DF44-BA8D-4D81-ABB4-87F180B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291F6FA-497D-4520-9582-934168E8E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548EB9-585E-4F55-8963-6FC573F4E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171E0F-5F8E-49E4-AB0E-C33AF1F3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A6AEBE-5DA4-4604-A585-BA86D9F8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9E68EF-7E73-4E7F-B3E3-D0C32798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4080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A1BE27C-BC4B-4FB8-AE38-27A3116EF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2090FB-8DAF-4236-A7AC-2BB9E797D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EA7D3C-9B33-4D67-9E6C-20BAF6E52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FE704-392B-41A9-955A-BE32C2A9C54F}" type="datetimeFigureOut">
              <a:rPr lang="fr-BE" smtClean="0"/>
              <a:t>16-09-20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17DA70-9452-4861-AD28-4EC42C4C1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EABD2E-779D-40A7-AC11-D040C1A5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60C4E-BB07-4FF9-9704-4F28417B2B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143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6.xml"/><Relationship Id="rId18" Type="http://schemas.openxmlformats.org/officeDocument/2006/relationships/image" Target="../media/image2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6.png"/><Relationship Id="rId17" Type="http://schemas.openxmlformats.org/officeDocument/2006/relationships/customXml" Target="../ink/ink8.xml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4.xml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CD21B53-F752-474B-A4BC-1D350E99AA7A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latin typeface="+mj-lt"/>
                <a:ea typeface="+mj-ea"/>
                <a:cs typeface="+mj-cs"/>
              </a:rPr>
              <a:t>Une femme à </a:t>
            </a:r>
            <a:r>
              <a:rPr lang="en-US" sz="3800" dirty="0" err="1">
                <a:latin typeface="+mj-lt"/>
                <a:ea typeface="+mj-ea"/>
                <a:cs typeface="+mj-cs"/>
              </a:rPr>
              <a:t>l’honneur</a:t>
            </a:r>
            <a:r>
              <a:rPr lang="en-US" sz="3800" dirty="0"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dirty="0">
                <a:latin typeface="+mj-lt"/>
                <a:ea typeface="+mj-ea"/>
                <a:cs typeface="+mj-cs"/>
              </a:rPr>
              <a:t>MARIE-SKLODOWSKA-CURIE</a:t>
            </a:r>
            <a:r>
              <a:rPr lang="en-US" sz="38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514989A-9949-443E-A0A3-C614ED0BE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7" r="-2" b="-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1ECDEA8-B9EA-48CB-9248-D2147DE290F9}"/>
              </a:ext>
            </a:extLst>
          </p:cNvPr>
          <p:cNvSpPr txBox="1"/>
          <p:nvPr/>
        </p:nvSpPr>
        <p:spPr>
          <a:xfrm>
            <a:off x="10196385" y="6335095"/>
            <a:ext cx="21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Anne-Marie Paluch </a:t>
            </a:r>
          </a:p>
        </p:txBody>
      </p:sp>
    </p:spTree>
    <p:extLst>
      <p:ext uri="{BB962C8B-B14F-4D97-AF65-F5344CB8AC3E}">
        <p14:creationId xmlns:p14="http://schemas.microsoft.com/office/powerpoint/2010/main" val="3837620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EBE1400-424A-4812-8588-ADE74B737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33670"/>
            <a:ext cx="6096000" cy="4572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FB2FD1-FB69-4ADA-933F-78D1FD5A2F93}"/>
              </a:ext>
            </a:extLst>
          </p:cNvPr>
          <p:cNvSpPr txBox="1"/>
          <p:nvPr/>
        </p:nvSpPr>
        <p:spPr>
          <a:xfrm>
            <a:off x="3821102" y="417838"/>
            <a:ext cx="427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 le 4 juillet 1909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458DECF-68DE-4F05-A54D-0FAC27CBE3C7}"/>
              </a:ext>
            </a:extLst>
          </p:cNvPr>
          <p:cNvCxnSpPr>
            <a:cxnSpLocks/>
          </p:cNvCxnSpPr>
          <p:nvPr/>
        </p:nvCxnSpPr>
        <p:spPr>
          <a:xfrm>
            <a:off x="4555067" y="417838"/>
            <a:ext cx="0" cy="588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B416173-9EF1-4A54-B0A8-C73147DA5103}"/>
              </a:ext>
            </a:extLst>
          </p:cNvPr>
          <p:cNvCxnSpPr>
            <a:cxnSpLocks/>
          </p:cNvCxnSpPr>
          <p:nvPr/>
        </p:nvCxnSpPr>
        <p:spPr>
          <a:xfrm>
            <a:off x="4361543" y="612019"/>
            <a:ext cx="3652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C6C58935-58DB-4984-A956-7D64C39B9298}"/>
              </a:ext>
            </a:extLst>
          </p:cNvPr>
          <p:cNvSpPr txBox="1"/>
          <p:nvPr/>
        </p:nvSpPr>
        <p:spPr>
          <a:xfrm>
            <a:off x="4237616" y="6005670"/>
            <a:ext cx="371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Tombes de Marie et de Pierre au Panthéon à Paris</a:t>
            </a:r>
          </a:p>
        </p:txBody>
      </p:sp>
    </p:spTree>
    <p:extLst>
      <p:ext uri="{BB962C8B-B14F-4D97-AF65-F5344CB8AC3E}">
        <p14:creationId xmlns:p14="http://schemas.microsoft.com/office/powerpoint/2010/main" val="119003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2453D1C-6BDE-4F33-B115-DBFFF16EE5B8}"/>
              </a:ext>
            </a:extLst>
          </p:cNvPr>
          <p:cNvSpPr txBox="1"/>
          <p:nvPr/>
        </p:nvSpPr>
        <p:spPr>
          <a:xfrm>
            <a:off x="753925" y="2076450"/>
            <a:ext cx="10684151" cy="1345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 </a:t>
            </a:r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l’on</a:t>
            </a: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veut</a:t>
            </a: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on </a:t>
            </a:r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peut</a:t>
            </a: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265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DD82081-E7D1-4FE5-8258-E683CC43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02" y="705476"/>
            <a:ext cx="5180887" cy="5180887"/>
          </a:xfrm>
          <a:prstGeom prst="rect">
            <a:avLst/>
          </a:prstGeom>
        </p:spPr>
      </p:pic>
      <p:pic>
        <p:nvPicPr>
          <p:cNvPr id="4" name="Graphique 3" descr="Épingle">
            <a:extLst>
              <a:ext uri="{FF2B5EF4-FFF2-40B4-BE49-F238E27FC236}">
                <a16:creationId xmlns:a16="http://schemas.microsoft.com/office/drawing/2014/main" id="{DE4609FF-6672-4F4C-9278-176967702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788" y="2796766"/>
            <a:ext cx="330958" cy="330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2F0BBC3-53B3-4451-8407-56A1084ED16C}"/>
              </a:ext>
            </a:extLst>
          </p:cNvPr>
          <p:cNvSpPr txBox="1"/>
          <p:nvPr/>
        </p:nvSpPr>
        <p:spPr>
          <a:xfrm>
            <a:off x="8508848" y="1023909"/>
            <a:ext cx="3422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/>
              <a:t>Varsovie: </a:t>
            </a:r>
          </a:p>
          <a:p>
            <a:r>
              <a:rPr lang="fr-BE" sz="1600" dirty="0"/>
              <a:t>. Naissance 7 novembre 1867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605BB8-29DC-41EC-8763-137543227E9D}"/>
              </a:ext>
            </a:extLst>
          </p:cNvPr>
          <p:cNvSpPr txBox="1"/>
          <p:nvPr/>
        </p:nvSpPr>
        <p:spPr>
          <a:xfrm>
            <a:off x="8508848" y="1554451"/>
            <a:ext cx="2918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/>
              <a:t>. Très bonnes notes à l’école </a:t>
            </a:r>
            <a:endParaRPr lang="fr-BE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8F7BEB-D20B-4601-8F09-859CC8DE22E1}"/>
              </a:ext>
            </a:extLst>
          </p:cNvPr>
          <p:cNvSpPr txBox="1"/>
          <p:nvPr/>
        </p:nvSpPr>
        <p:spPr>
          <a:xfrm>
            <a:off x="8508848" y="1869550"/>
            <a:ext cx="307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/>
              <a:t>.</a:t>
            </a:r>
            <a:r>
              <a:rPr lang="fr-BE" sz="1400" dirty="0"/>
              <a:t> </a:t>
            </a:r>
            <a:r>
              <a:rPr lang="fr-BE" sz="1600" dirty="0"/>
              <a:t>Pas d’universités pour les femmes </a:t>
            </a:r>
            <a:endParaRPr lang="fr-BE" sz="1400" dirty="0"/>
          </a:p>
        </p:txBody>
      </p:sp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FE7FED51-8168-4405-A2DB-37F24432D78E}"/>
              </a:ext>
            </a:extLst>
          </p:cNvPr>
          <p:cNvSpPr/>
          <p:nvPr/>
        </p:nvSpPr>
        <p:spPr>
          <a:xfrm>
            <a:off x="8132153" y="876072"/>
            <a:ext cx="3607209" cy="1560054"/>
          </a:xfrm>
          <a:prstGeom prst="borderCallout2">
            <a:avLst>
              <a:gd name="adj1" fmla="val 74556"/>
              <a:gd name="adj2" fmla="val -288"/>
              <a:gd name="adj3" fmla="val 74555"/>
              <a:gd name="adj4" fmla="val -16060"/>
              <a:gd name="adj5" fmla="val 138472"/>
              <a:gd name="adj6" fmla="val -533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Graphique 10" descr="Flèche : pivoter à gauche">
            <a:extLst>
              <a:ext uri="{FF2B5EF4-FFF2-40B4-BE49-F238E27FC236}">
                <a16:creationId xmlns:a16="http://schemas.microsoft.com/office/drawing/2014/main" id="{0B8A7972-FFBF-4701-A46D-3EA6AA8CB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2447">
            <a:off x="3936848" y="2201360"/>
            <a:ext cx="2201130" cy="16761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5AAAC1A-3D4A-432A-AD75-008804C9B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095" y="3429000"/>
            <a:ext cx="329213" cy="3292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C479BBC-F2F6-4E17-8195-71754AF717B9}"/>
              </a:ext>
            </a:extLst>
          </p:cNvPr>
          <p:cNvSpPr txBox="1"/>
          <p:nvPr/>
        </p:nvSpPr>
        <p:spPr>
          <a:xfrm>
            <a:off x="907841" y="2885562"/>
            <a:ext cx="1835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/>
              <a:t>Paris 1891</a:t>
            </a:r>
          </a:p>
        </p:txBody>
      </p:sp>
      <p:sp>
        <p:nvSpPr>
          <p:cNvPr id="16" name="Légende : flèche courbée 15">
            <a:extLst>
              <a:ext uri="{FF2B5EF4-FFF2-40B4-BE49-F238E27FC236}">
                <a16:creationId xmlns:a16="http://schemas.microsoft.com/office/drawing/2014/main" id="{E9011E74-89D5-42EF-9E7D-A147F356ADC4}"/>
              </a:ext>
            </a:extLst>
          </p:cNvPr>
          <p:cNvSpPr/>
          <p:nvPr/>
        </p:nvSpPr>
        <p:spPr>
          <a:xfrm rot="10800000">
            <a:off x="686062" y="2808603"/>
            <a:ext cx="1359738" cy="487316"/>
          </a:xfrm>
          <a:prstGeom prst="borderCallout2">
            <a:avLst>
              <a:gd name="adj1" fmla="val 18170"/>
              <a:gd name="adj2" fmla="val -725"/>
              <a:gd name="adj3" fmla="val 18750"/>
              <a:gd name="adj4" fmla="val -16667"/>
              <a:gd name="adj5" fmla="val -90588"/>
              <a:gd name="adj6" fmla="val -1803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1873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7C499E4-A72F-4D53-B6AD-F3970EC12A87}"/>
              </a:ext>
            </a:extLst>
          </p:cNvPr>
          <p:cNvSpPr txBox="1"/>
          <p:nvPr/>
        </p:nvSpPr>
        <p:spPr>
          <a:xfrm>
            <a:off x="2460302" y="961202"/>
            <a:ext cx="727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dirty="0"/>
              <a:t>Université de Paris </a:t>
            </a:r>
          </a:p>
        </p:txBody>
      </p:sp>
      <p:pic>
        <p:nvPicPr>
          <p:cNvPr id="4" name="Graphique 3" descr="Nuage">
            <a:extLst>
              <a:ext uri="{FF2B5EF4-FFF2-40B4-BE49-F238E27FC236}">
                <a16:creationId xmlns:a16="http://schemas.microsoft.com/office/drawing/2014/main" id="{55C4672C-4ABB-46FA-AB74-4C9C71F3A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7215" y="-674867"/>
            <a:ext cx="3077570" cy="307757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F0F8D3B-D7E3-4CEE-8552-802D4774D1A4}"/>
              </a:ext>
            </a:extLst>
          </p:cNvPr>
          <p:cNvSpPr txBox="1"/>
          <p:nvPr/>
        </p:nvSpPr>
        <p:spPr>
          <a:xfrm>
            <a:off x="1685498" y="3329003"/>
            <a:ext cx="393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Licence de sciences physiques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C9AFAD-24FD-4169-8B43-520B8CE4A2B8}"/>
              </a:ext>
            </a:extLst>
          </p:cNvPr>
          <p:cNvSpPr txBox="1"/>
          <p:nvPr/>
        </p:nvSpPr>
        <p:spPr>
          <a:xfrm>
            <a:off x="6377209" y="3329004"/>
            <a:ext cx="488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Licence en sciences mathématiques </a:t>
            </a:r>
          </a:p>
        </p:txBody>
      </p:sp>
      <p:pic>
        <p:nvPicPr>
          <p:cNvPr id="8" name="Graphique 7" descr="Ligne fléchée : incurvée sens des aiguilles d’une montre">
            <a:extLst>
              <a:ext uri="{FF2B5EF4-FFF2-40B4-BE49-F238E27FC236}">
                <a16:creationId xmlns:a16="http://schemas.microsoft.com/office/drawing/2014/main" id="{A0A2B6F3-62FC-459F-AB11-FCE74CDFD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683251">
            <a:off x="6608354" y="1713793"/>
            <a:ext cx="1732309" cy="17323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DEFD9EF-CC50-4DF0-B4ED-2C28964B5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513468" y="1476402"/>
            <a:ext cx="2301324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14F490D-2145-4A5E-9091-82A1AB303DCA}"/>
              </a:ext>
            </a:extLst>
          </p:cNvPr>
          <p:cNvSpPr txBox="1"/>
          <p:nvPr/>
        </p:nvSpPr>
        <p:spPr>
          <a:xfrm>
            <a:off x="653213" y="1000392"/>
            <a:ext cx="521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dirty="0"/>
              <a:t>Mariage</a:t>
            </a:r>
            <a:r>
              <a:rPr lang="fr-BE" dirty="0"/>
              <a:t> </a:t>
            </a:r>
          </a:p>
        </p:txBody>
      </p:sp>
      <p:pic>
        <p:nvPicPr>
          <p:cNvPr id="4" name="Graphique 3" descr="Bague">
            <a:extLst>
              <a:ext uri="{FF2B5EF4-FFF2-40B4-BE49-F238E27FC236}">
                <a16:creationId xmlns:a16="http://schemas.microsoft.com/office/drawing/2014/main" id="{7C4EFC6C-6C94-4631-8F50-46C8DBC5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204" y="0"/>
            <a:ext cx="2320119" cy="23201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155E4BA-31E8-4164-BEDC-4C5C45ACC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939" y="1000393"/>
            <a:ext cx="3849519" cy="49923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87733A-1224-4D84-8D85-F3DA3DA954F9}"/>
              </a:ext>
            </a:extLst>
          </p:cNvPr>
          <p:cNvSpPr txBox="1"/>
          <p:nvPr/>
        </p:nvSpPr>
        <p:spPr>
          <a:xfrm>
            <a:off x="1313556" y="3002274"/>
            <a:ext cx="4697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dirty="0"/>
              <a:t>Le 26 juillet 1895 union avec </a:t>
            </a:r>
          </a:p>
          <a:p>
            <a:pPr algn="ctr"/>
            <a:r>
              <a:rPr lang="fr-BE" sz="2400" dirty="0"/>
              <a:t>Pierre Curie </a:t>
            </a:r>
          </a:p>
        </p:txBody>
      </p:sp>
    </p:spTree>
    <p:extLst>
      <p:ext uri="{BB962C8B-B14F-4D97-AF65-F5344CB8AC3E}">
        <p14:creationId xmlns:p14="http://schemas.microsoft.com/office/powerpoint/2010/main" val="29525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9A7DE62-5654-48C5-9D33-3C368220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86" y="614149"/>
            <a:ext cx="3872537" cy="562970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823311F-1284-4EFE-8D07-DC765479AFC6}"/>
              </a:ext>
            </a:extLst>
          </p:cNvPr>
          <p:cNvSpPr txBox="1"/>
          <p:nvPr/>
        </p:nvSpPr>
        <p:spPr>
          <a:xfrm>
            <a:off x="7189578" y="2957884"/>
            <a:ext cx="36098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2400" dirty="0"/>
              <a:t>Marie </a:t>
            </a:r>
            <a:r>
              <a:rPr lang="fr-BE" sz="2400" dirty="0" err="1"/>
              <a:t>Sklodowska</a:t>
            </a:r>
            <a:r>
              <a:rPr lang="fr-BE" sz="2400" dirty="0"/>
              <a:t> Curie et ses 2 filles Irène et Ève </a:t>
            </a:r>
          </a:p>
        </p:txBody>
      </p:sp>
    </p:spTree>
    <p:extLst>
      <p:ext uri="{BB962C8B-B14F-4D97-AF65-F5344CB8AC3E}">
        <p14:creationId xmlns:p14="http://schemas.microsoft.com/office/powerpoint/2010/main" val="217959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A5CCED1-F659-44A1-824F-88A1A4B6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1" y="1073188"/>
            <a:ext cx="6703326" cy="335166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2D0BF17-604D-4B01-A4FC-ADAB5206E830}"/>
              </a:ext>
            </a:extLst>
          </p:cNvPr>
          <p:cNvSpPr txBox="1"/>
          <p:nvPr/>
        </p:nvSpPr>
        <p:spPr>
          <a:xfrm>
            <a:off x="1380665" y="4992751"/>
            <a:ext cx="498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dirty="0"/>
              <a:t>Marie dans son laboratoire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4034C7-71CE-4C02-AA78-0B34FC2700E0}"/>
              </a:ext>
            </a:extLst>
          </p:cNvPr>
          <p:cNvSpPr txBox="1"/>
          <p:nvPr/>
        </p:nvSpPr>
        <p:spPr>
          <a:xfrm>
            <a:off x="8317207" y="1073188"/>
            <a:ext cx="310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Prix Nobel de physique 1903 </a:t>
            </a:r>
          </a:p>
        </p:txBody>
      </p:sp>
      <p:pic>
        <p:nvPicPr>
          <p:cNvPr id="6" name="Graphique 5" descr="Flèche vers le bas">
            <a:extLst>
              <a:ext uri="{FF2B5EF4-FFF2-40B4-BE49-F238E27FC236}">
                <a16:creationId xmlns:a16="http://schemas.microsoft.com/office/drawing/2014/main" id="{CBE21EF8-3AAF-4745-955F-BAF73511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3463" y="2214882"/>
            <a:ext cx="1668439" cy="16684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82D937-E4A7-492A-ADF3-90214A479DCF}"/>
              </a:ext>
            </a:extLst>
          </p:cNvPr>
          <p:cNvSpPr txBox="1"/>
          <p:nvPr/>
        </p:nvSpPr>
        <p:spPr>
          <a:xfrm>
            <a:off x="8559051" y="4194018"/>
            <a:ext cx="26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Première femme </a:t>
            </a:r>
          </a:p>
        </p:txBody>
      </p:sp>
    </p:spTree>
    <p:extLst>
      <p:ext uri="{BB962C8B-B14F-4D97-AF65-F5344CB8AC3E}">
        <p14:creationId xmlns:p14="http://schemas.microsoft.com/office/powerpoint/2010/main" val="241488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C077211-9663-4DEC-B848-D9699114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22" y="876589"/>
            <a:ext cx="4211756" cy="338854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BB2372-ACFE-4DEF-AD90-2697D78382EC}"/>
              </a:ext>
            </a:extLst>
          </p:cNvPr>
          <p:cNvSpPr txBox="1"/>
          <p:nvPr/>
        </p:nvSpPr>
        <p:spPr>
          <a:xfrm>
            <a:off x="3124200" y="4883161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dirty="0"/>
              <a:t>Marie première femme directrice de laboratoire et professeur à la </a:t>
            </a:r>
            <a:r>
              <a:rPr lang="fr-BE" sz="2400" dirty="0" err="1"/>
              <a:t>Sarbonne</a:t>
            </a:r>
            <a:r>
              <a:rPr lang="fr-B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79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B6F8B1-9722-458D-826D-FAAE89A7F4A2}"/>
              </a:ext>
            </a:extLst>
          </p:cNvPr>
          <p:cNvSpPr txBox="1"/>
          <p:nvPr/>
        </p:nvSpPr>
        <p:spPr>
          <a:xfrm>
            <a:off x="3733344" y="1007483"/>
            <a:ext cx="472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dirty="0"/>
              <a:t>Prix Nobel de chimie </a:t>
            </a:r>
          </a:p>
          <a:p>
            <a:pPr algn="ctr"/>
            <a:r>
              <a:rPr lang="fr-BE" sz="2400" dirty="0"/>
              <a:t>1911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DE6C6C-2DCF-4044-8894-0A41C2A9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59" y="1767300"/>
            <a:ext cx="7672103" cy="49101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90CC9F-4369-4200-A176-E19DE83640AD}"/>
              </a:ext>
            </a:extLst>
          </p:cNvPr>
          <p:cNvSpPr/>
          <p:nvPr/>
        </p:nvSpPr>
        <p:spPr>
          <a:xfrm>
            <a:off x="4314654" y="1838480"/>
            <a:ext cx="3591895" cy="258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910B837C-F3D6-4F64-A3F0-2307372C6CD5}"/>
                  </a:ext>
                </a:extLst>
              </p14:cNvPr>
              <p14:cNvContentPartPr/>
              <p14:nvPr/>
            </p14:nvContentPartPr>
            <p14:xfrm>
              <a:off x="7281366" y="7307771"/>
              <a:ext cx="9720" cy="324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910B837C-F3D6-4F64-A3F0-2307372C6C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2366" y="7299131"/>
                <a:ext cx="273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9323AB34-F22E-44FC-A8C2-C0612C06BF4B}"/>
                  </a:ext>
                </a:extLst>
              </p14:cNvPr>
              <p14:cNvContentPartPr/>
              <p14:nvPr/>
            </p14:nvContentPartPr>
            <p14:xfrm>
              <a:off x="3342606" y="4745291"/>
              <a:ext cx="1080" cy="5040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9323AB34-F22E-44FC-A8C2-C0612C06BF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3966" y="4736291"/>
                <a:ext cx="187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01D4BB64-60FA-48BC-9160-710674875B9B}"/>
                  </a:ext>
                </a:extLst>
              </p14:cNvPr>
              <p14:cNvContentPartPr/>
              <p14:nvPr/>
            </p14:nvContentPartPr>
            <p14:xfrm>
              <a:off x="2930448" y="4689914"/>
              <a:ext cx="549360" cy="558720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01D4BB64-60FA-48BC-9160-710674875B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1448" y="4680914"/>
                <a:ext cx="567000" cy="57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e 17">
            <a:extLst>
              <a:ext uri="{FF2B5EF4-FFF2-40B4-BE49-F238E27FC236}">
                <a16:creationId xmlns:a16="http://schemas.microsoft.com/office/drawing/2014/main" id="{99280C31-23E0-474C-998F-3A1DA9FAC5A8}"/>
              </a:ext>
            </a:extLst>
          </p:cNvPr>
          <p:cNvGrpSpPr/>
          <p:nvPr/>
        </p:nvGrpSpPr>
        <p:grpSpPr>
          <a:xfrm>
            <a:off x="2351568" y="5292194"/>
            <a:ext cx="727200" cy="898920"/>
            <a:chOff x="2351568" y="5292194"/>
            <a:chExt cx="727200" cy="89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07283379-286D-429E-A6E1-F575C9A4FD66}"/>
                    </a:ext>
                  </a:extLst>
                </p14:cNvPr>
                <p14:cNvContentPartPr/>
                <p14:nvPr/>
              </p14:nvContentPartPr>
              <p14:xfrm>
                <a:off x="2351568" y="5458514"/>
                <a:ext cx="540360" cy="732600"/>
              </p14:xfrm>
            </p:contentPart>
          </mc:Choice>
          <mc:Fallback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07283379-286D-429E-A6E1-F575C9A4FD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42568" y="5449514"/>
                  <a:ext cx="55800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24D3FE5B-547D-42E2-8FA5-6A0EB901E594}"/>
                    </a:ext>
                  </a:extLst>
                </p14:cNvPr>
                <p14:cNvContentPartPr/>
                <p14:nvPr/>
              </p14:nvContentPartPr>
              <p14:xfrm>
                <a:off x="2720568" y="5292194"/>
                <a:ext cx="358200" cy="279360"/>
              </p14:xfrm>
            </p:contentPart>
          </mc:Choice>
          <mc:Fallback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24D3FE5B-547D-42E2-8FA5-6A0EB901E5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11928" y="5283194"/>
                  <a:ext cx="37584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DDC9FEF-14FB-4930-AF80-7ED81C4076DF}"/>
              </a:ext>
            </a:extLst>
          </p:cNvPr>
          <p:cNvGrpSpPr/>
          <p:nvPr/>
        </p:nvGrpSpPr>
        <p:grpSpPr>
          <a:xfrm>
            <a:off x="8692931" y="4264394"/>
            <a:ext cx="1588320" cy="965160"/>
            <a:chOff x="8692931" y="4264394"/>
            <a:chExt cx="1588320" cy="96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020C8C0F-B4F4-4DEA-9A3F-1983259EE67E}"/>
                    </a:ext>
                  </a:extLst>
                </p14:cNvPr>
                <p14:cNvContentPartPr/>
                <p14:nvPr/>
              </p14:nvContentPartPr>
              <p14:xfrm>
                <a:off x="8692931" y="4264394"/>
                <a:ext cx="537120" cy="459360"/>
              </p14:xfrm>
            </p:contentPart>
          </mc:Choice>
          <mc:Fallback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020C8C0F-B4F4-4DEA-9A3F-1983259EE6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84291" y="4255754"/>
                  <a:ext cx="5547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6123A7BD-E6FF-4450-9401-B30DE888D37F}"/>
                    </a:ext>
                  </a:extLst>
                </p14:cNvPr>
                <p14:cNvContentPartPr/>
                <p14:nvPr/>
              </p14:nvContentPartPr>
              <p14:xfrm>
                <a:off x="9420131" y="4783514"/>
                <a:ext cx="861120" cy="446040"/>
              </p14:xfrm>
            </p:contentPart>
          </mc:Choice>
          <mc:Fallback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6123A7BD-E6FF-4450-9401-B30DE888D3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11491" y="4774874"/>
                  <a:ext cx="878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4FD4E4E0-2969-4662-9857-6ACF3FE06F87}"/>
                    </a:ext>
                  </a:extLst>
                </p14:cNvPr>
                <p14:cNvContentPartPr/>
                <p14:nvPr/>
              </p14:nvContentPartPr>
              <p14:xfrm>
                <a:off x="9289091" y="4603514"/>
                <a:ext cx="454680" cy="481680"/>
              </p14:xfrm>
            </p:contentPart>
          </mc:Choice>
          <mc:Fallback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4FD4E4E0-2969-4662-9857-6ACF3FE06F8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80451" y="4594514"/>
                  <a:ext cx="472320" cy="499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1D6E9-1A37-4D35-8A67-E52E71374FCE}"/>
              </a:ext>
            </a:extLst>
          </p:cNvPr>
          <p:cNvSpPr/>
          <p:nvPr/>
        </p:nvSpPr>
        <p:spPr>
          <a:xfrm>
            <a:off x="2537309" y="6211473"/>
            <a:ext cx="7724502" cy="55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1792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FA6C864-D57A-4FAA-93F0-34BE7A05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862012"/>
            <a:ext cx="8591550" cy="513397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D4103A-43FF-44B8-BB51-2A56EE42AC1D}"/>
              </a:ext>
            </a:extLst>
          </p:cNvPr>
          <p:cNvSpPr txBox="1"/>
          <p:nvPr/>
        </p:nvSpPr>
        <p:spPr>
          <a:xfrm>
            <a:off x="6207020" y="5626655"/>
            <a:ext cx="382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Représentation d’une «  petite curie »</a:t>
            </a:r>
          </a:p>
        </p:txBody>
      </p:sp>
    </p:spTree>
    <p:extLst>
      <p:ext uri="{BB962C8B-B14F-4D97-AF65-F5344CB8AC3E}">
        <p14:creationId xmlns:p14="http://schemas.microsoft.com/office/powerpoint/2010/main" val="34285977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Grand écran</PresentationFormat>
  <Paragraphs>26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Seweryn Paluch</dc:creator>
  <cp:lastModifiedBy>Seweryn Paluch</cp:lastModifiedBy>
  <cp:revision>1</cp:revision>
  <dcterms:created xsi:type="dcterms:W3CDTF">2020-09-16T17:48:26Z</dcterms:created>
  <dcterms:modified xsi:type="dcterms:W3CDTF">2020-09-16T17:55:17Z</dcterms:modified>
</cp:coreProperties>
</file>